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i-IN" dirty="0" smtClean="0"/>
              <a:t>पण्डिता रमाबाई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i-IN" dirty="0" smtClean="0"/>
              <a:t>पाठ का मुख्य विषय</a:t>
            </a:r>
          </a:p>
          <a:p>
            <a:r>
              <a:rPr lang="hi-IN" dirty="0" smtClean="0"/>
              <a:t>स्त्रीशिक्षा के क्षेत्र में पण्डिता रमाबाई का योगदान अत्यंत महत्वपूर्ण है ।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97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परिचय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उन का जन्म 1858 ई. सन् में हुआ ।पिता अनन्त शास्त्री डोंगरे माता लक्ष्मीबाई थी ।</a:t>
            </a:r>
          </a:p>
          <a:p>
            <a:r>
              <a:rPr lang="hi-IN" dirty="0" smtClean="0"/>
              <a:t>सामाजिक रुढी को तोड़कर पिता ने माता को संसकृत की शिक्षा दी ।</a:t>
            </a:r>
          </a:p>
          <a:p>
            <a:r>
              <a:rPr lang="hi-IN" dirty="0" smtClean="0"/>
              <a:t>उस समय स्त्रीशिक्षा की स्थिति अत्यन्त दयनीय थी।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250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कार्य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स्वयं माता से संस्कृत की शिक्षा प्राप्त की ।</a:t>
            </a:r>
          </a:p>
          <a:p>
            <a:r>
              <a:rPr lang="hi-IN" dirty="0" smtClean="0"/>
              <a:t>नारियों के सम्मान एवं शिक्षा के लिए अपना सम्पूर्ण जीवन अर्पित कर दी।</a:t>
            </a:r>
          </a:p>
          <a:p>
            <a:r>
              <a:rPr lang="hi-IN" dirty="0" smtClean="0"/>
              <a:t>स्त्रियों के सहायता के लिए शारदा सदन की स्थापना की ।</a:t>
            </a:r>
          </a:p>
          <a:p>
            <a:r>
              <a:rPr lang="hi-IN" dirty="0" smtClean="0"/>
              <a:t>इसमें स्त्रियो को छपाई सिलाई हस्तशिल्प आदि की प्रशिक्षण दिया जाता था ।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246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पुणे नगर में मुक्ति मिशन की स्थापना की ।</a:t>
            </a:r>
          </a:p>
          <a:p>
            <a:r>
              <a:rPr lang="hi-IN" dirty="0" smtClean="0"/>
              <a:t>जहां निराश्रित महिलाएं सम्मानित जीवन जी रही हैं ।</a:t>
            </a:r>
          </a:p>
          <a:p>
            <a:r>
              <a:rPr lang="hi-IN" smtClean="0"/>
              <a:t>उनकी दो रचनाएं हैं स्त्री धर्मनीति एवं हाई कास्ट हिन्दु विमेन 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614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137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पण्डिता रमाबाई </vt:lpstr>
      <vt:lpstr>परिचय</vt:lpstr>
      <vt:lpstr>कार्य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पण्डिता रमाबाई </dc:title>
  <dc:creator>mk</dc:creator>
  <cp:lastModifiedBy>mk</cp:lastModifiedBy>
  <cp:revision>3</cp:revision>
  <dcterms:created xsi:type="dcterms:W3CDTF">2006-08-16T00:00:00Z</dcterms:created>
  <dcterms:modified xsi:type="dcterms:W3CDTF">2020-07-12T18:09:05Z</dcterms:modified>
</cp:coreProperties>
</file>